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8"/>
  </p:notesMasterIdLst>
  <p:handoutMasterIdLst>
    <p:handoutMasterId r:id="rId29"/>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5" r:id="rId2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7792" autoAdjust="0"/>
  </p:normalViewPr>
  <p:slideViewPr>
    <p:cSldViewPr>
      <p:cViewPr varScale="1">
        <p:scale>
          <a:sx n="86" d="100"/>
          <a:sy n="86" d="100"/>
        </p:scale>
        <p:origin x="40"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10/13/2016 09:52</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10/13/2016 09:52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10:17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10/13/2016 09:52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10/13/2016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10/13/2016 09:52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362565"/>
              </p:ext>
            </p:extLst>
          </p:nvPr>
        </p:nvGraphicFramePr>
        <p:xfrm>
          <a:off x="183263" y="114019"/>
          <a:ext cx="12069948" cy="667505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539356">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539356">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Maria</a:t>
                      </a:r>
                    </a:p>
                  </a:txBody>
                  <a:tcPr marL="24050" marR="24050" marT="12025" marB="12025" anchor="ctr"/>
                </a:tc>
                <a:extLst>
                  <a:ext uri="{0D108BD9-81ED-4DB2-BD59-A6C34878D82A}">
                    <a16:rowId xmlns:a16="http://schemas.microsoft.com/office/drawing/2014/main" val="3609171151"/>
                  </a:ext>
                </a:extLst>
              </a:tr>
              <a:tr h="802875">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778024722"/>
                  </a:ext>
                </a:extLst>
              </a:tr>
              <a:tr h="539356">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539356">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802875">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1030289">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539356">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802875">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1862114265"/>
                  </a:ext>
                </a:extLst>
              </a:tr>
              <a:tr h="539356">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45528949"/>
              </p:ext>
            </p:extLst>
          </p:nvPr>
        </p:nvGraphicFramePr>
        <p:xfrm>
          <a:off x="183263" y="571214"/>
          <a:ext cx="12069948" cy="6126412"/>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49598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495985">
                <a:tc>
                  <a:txBody>
                    <a:bodyPr/>
                    <a:lstStyle/>
                    <a:p>
                      <a:r>
                        <a:rPr lang="en-US" sz="1800" dirty="0"/>
                        <a:t>1:30 PM - 2:00 PM</a:t>
                      </a:r>
                    </a:p>
                  </a:txBody>
                  <a:tcPr marL="24050" marR="24050" marT="12025" marB="12025" anchor="ctr"/>
                </a:tc>
                <a:tc>
                  <a:txBody>
                    <a:bodyPr/>
                    <a:lstStyle/>
                    <a:p>
                      <a:r>
                        <a:rPr lang="en-US" sz="1800" dirty="0"/>
                        <a:t>Session #8: Logging &amp; Error handling</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49598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889464">
                <a:tc>
                  <a:txBody>
                    <a:bodyPr/>
                    <a:lstStyle/>
                    <a:p>
                      <a:r>
                        <a:rPr lang="en-US" sz="1800" dirty="0"/>
                        <a:t>2:15 PM - 2:30 PM</a:t>
                      </a:r>
                    </a:p>
                  </a:txBody>
                  <a:tcPr marL="24050" marR="24050" marT="12025" marB="12025" anchor="ctr"/>
                </a:tc>
                <a:tc>
                  <a:txBody>
                    <a:bodyPr/>
                    <a:lstStyle/>
                    <a:p>
                      <a:r>
                        <a:rPr lang="en-US" sz="1800"/>
                        <a:t>Lab #8</a:t>
                      </a:r>
                      <a:endParaRPr lang="en-US" sz="1800" dirty="0"/>
                    </a:p>
                  </a:txBody>
                  <a:tcPr marL="24050" marR="24050" marT="12025" marB="12025" anchor="ctr"/>
                </a:tc>
                <a:tc>
                  <a:txBody>
                    <a:bodyPr/>
                    <a:lstStyle/>
                    <a:p>
                      <a:r>
                        <a:rPr lang="en-US" sz="1800" dirty="0"/>
                        <a:t>Using logging abstractions &amp; providers, diagnostics pages/middleware</a:t>
                      </a:r>
                    </a:p>
                  </a:txBody>
                  <a:tcPr marL="24050" marR="24050" marT="12025" marB="12025" anchor="ctr"/>
                </a:tc>
                <a:extLst>
                  <a:ext uri="{0D108BD9-81ED-4DB2-BD59-A6C34878D82A}">
                    <a16:rowId xmlns:a16="http://schemas.microsoft.com/office/drawing/2014/main" val="2621910499"/>
                  </a:ext>
                </a:extLst>
              </a:tr>
              <a:tr h="49598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352580152"/>
                  </a:ext>
                </a:extLst>
              </a:tr>
              <a:tr h="889464">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738314">
                <a:tc>
                  <a:txBody>
                    <a:bodyPr/>
                    <a:lstStyle/>
                    <a:p>
                      <a:r>
                        <a:rPr lang="en-US" dirty="0"/>
                        <a:t>3:15 PM – 3:30 PM</a:t>
                      </a:r>
                    </a:p>
                  </a:txBody>
                  <a:tcPr anchor="ctr"/>
                </a:tc>
                <a:tc>
                  <a:txBody>
                    <a:bodyPr/>
                    <a:lstStyle/>
                    <a:p>
                      <a:r>
                        <a:rPr lang="sv-SE" dirty="0"/>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568074">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1057156">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Maria + Jeff</a:t>
                      </a:r>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 Fritz</a:t>
            </a:r>
          </a:p>
          <a:p>
            <a:r>
              <a:rPr lang="en-US" sz="2400" dirty="0"/>
              <a:t>Program Manager</a:t>
            </a:r>
          </a:p>
          <a:p>
            <a:r>
              <a:rPr lang="en-US" sz="2400" dirty="0"/>
              <a:t>@</a:t>
            </a:r>
            <a:r>
              <a:rPr lang="en-US" sz="2400" dirty="0" err="1"/>
              <a:t>csharpfritz</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and the Modern Web</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30670</TotalTime>
  <Words>745</Words>
  <Application>Microsoft Office PowerPoint</Application>
  <PresentationFormat>Custom</PresentationFormat>
  <Paragraphs>136</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vt:i4>
      </vt:variant>
    </vt:vector>
  </HeadingPairs>
  <TitlesOfParts>
    <vt:vector size="3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ASP.NET Core and the Modern Web</vt:lpstr>
      <vt:lpstr>Hosting</vt:lpstr>
      <vt:lpstr>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577</cp:revision>
  <cp:lastPrinted>2015-11-03T20:58:11Z</cp:lastPrinted>
  <dcterms:created xsi:type="dcterms:W3CDTF">2014-06-10T19:28:25Z</dcterms:created>
  <dcterms:modified xsi:type="dcterms:W3CDTF">2016-10-13T14:39:58Z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